
<file path=[Content_Types].xml><?xml version="1.0" encoding="utf-8"?>
<Types xmlns="http://schemas.openxmlformats.org/package/2006/content-types">
  <Default Extension="tmp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7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73" r:id="rId12"/>
    <p:sldId id="264" r:id="rId13"/>
    <p:sldId id="274" r:id="rId14"/>
    <p:sldId id="276" r:id="rId15"/>
    <p:sldId id="277" r:id="rId16"/>
    <p:sldId id="265" r:id="rId17"/>
    <p:sldId id="267" r:id="rId18"/>
    <p:sldId id="268" r:id="rId19"/>
    <p:sldId id="271" r:id="rId20"/>
    <p:sldId id="272" r:id="rId21"/>
    <p:sldId id="269" r:id="rId22"/>
    <p:sldId id="270" r:id="rId23"/>
    <p:sldId id="280" r:id="rId24"/>
    <p:sldId id="27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F7F87B-39A0-4E52-89B4-62F59EDE8D87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22A62-3252-4163-8E9A-391966237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4186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C11C56-8FF8-4342-9173-BCE313D94DBD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1384F-CE89-4EFC-93D6-CB30262B90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598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1384F-CE89-4EFC-93D6-CB30262B902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326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D678-8462-4FCD-930A-68E9CD98A015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9080A-08DF-4129-921D-2ED8092E4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393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D678-8462-4FCD-930A-68E9CD98A015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9080A-08DF-4129-921D-2ED8092E4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98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D678-8462-4FCD-930A-68E9CD98A015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9080A-08DF-4129-921D-2ED8092E4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467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D678-8462-4FCD-930A-68E9CD98A015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9080A-08DF-4129-921D-2ED8092E4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901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D678-8462-4FCD-930A-68E9CD98A015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9080A-08DF-4129-921D-2ED8092E4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014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D678-8462-4FCD-930A-68E9CD98A015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9080A-08DF-4129-921D-2ED8092E4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218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D678-8462-4FCD-930A-68E9CD98A015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9080A-08DF-4129-921D-2ED8092E4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500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D678-8462-4FCD-930A-68E9CD98A015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9080A-08DF-4129-921D-2ED8092E4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244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D678-8462-4FCD-930A-68E9CD98A015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9080A-08DF-4129-921D-2ED8092E4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25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D678-8462-4FCD-930A-68E9CD98A015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9080A-08DF-4129-921D-2ED8092E4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574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D678-8462-4FCD-930A-68E9CD98A015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9080A-08DF-4129-921D-2ED8092E4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893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2D678-8462-4FCD-930A-68E9CD98A015}" type="datetimeFigureOut">
              <a:rPr lang="en-US" smtClean="0"/>
              <a:t>9/20/2011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39080A-08DF-4129-921D-2ED8092E43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577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ursuit-of-happiness.org/history-of-happiness/happiness-quotes/symbols-of-happiness/" TargetMode="External"/><Relationship Id="rId2" Type="http://schemas.openxmlformats.org/officeDocument/2006/relationships/image" Target="../media/image24.tmp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3622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TEACHING ABOUT HAPPINESS:  THE SCIENCE, THE PHILOSOPHY AND THE HYPE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876800"/>
            <a:ext cx="7939240" cy="1486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Debby\AppData\Local\Microsoft\Windows\Temporary Internet Files\Content.IE5\EQ8XEP7B\MC900444754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098964"/>
            <a:ext cx="19050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87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appiness - Windows Internet Explor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665713"/>
            <a:ext cx="8763000" cy="478096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1447800" y="381000"/>
            <a:ext cx="6599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tx2"/>
                </a:solidFill>
              </a:rPr>
              <a:t>http://www.davidmyers.org</a:t>
            </a:r>
            <a:endParaRPr lang="en-US" sz="3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58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:: Authentic Happiness :: Using the new Positive Psychology - Windows Internet Explor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7662"/>
            <a:ext cx="9144000" cy="49226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381000"/>
            <a:ext cx="883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/>
                </a:solidFill>
              </a:rPr>
              <a:t>http://www.authentichappiness.sas.upenn.edu/default.aspx</a:t>
            </a:r>
          </a:p>
        </p:txBody>
      </p:sp>
    </p:spTree>
    <p:extLst>
      <p:ext uri="{BB962C8B-B14F-4D97-AF65-F5344CB8AC3E}">
        <p14:creationId xmlns:p14="http://schemas.microsoft.com/office/powerpoint/2010/main" val="105859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igh School Teaching Unit - Windows Internet Explor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5400"/>
            <a:ext cx="9144000" cy="49226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5800" y="533400"/>
            <a:ext cx="784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2"/>
                </a:solidFill>
              </a:rPr>
              <a:t>TOPSS Unit Plan: Positive Psychology </a:t>
            </a:r>
            <a:endParaRPr lang="en-US" sz="3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53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OPSS - Unit Lesson Plans - Windows Internet Explor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0"/>
            <a:ext cx="9144000" cy="49226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620361" y="609600"/>
            <a:ext cx="9314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2"/>
                </a:solidFill>
              </a:rPr>
              <a:t>                   http</a:t>
            </a:r>
            <a:r>
              <a:rPr lang="en-US" sz="2400" b="1" dirty="0">
                <a:solidFill>
                  <a:schemeClr val="tx2"/>
                </a:solidFill>
              </a:rPr>
              <a:t>://www.apa.org/ed/precollege/topss/lessons/index.aspx</a:t>
            </a:r>
          </a:p>
        </p:txBody>
      </p:sp>
    </p:spTree>
    <p:extLst>
      <p:ext uri="{BB962C8B-B14F-4D97-AF65-F5344CB8AC3E}">
        <p14:creationId xmlns:p14="http://schemas.microsoft.com/office/powerpoint/2010/main" val="160239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OPSS - Unit Lesson Plans - Windows Internet Explor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6" y="1524000"/>
            <a:ext cx="9144000" cy="49226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52600" y="558692"/>
            <a:ext cx="5519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2"/>
                </a:solidFill>
              </a:rPr>
              <a:t>TOPSS Unit </a:t>
            </a:r>
            <a:r>
              <a:rPr lang="en-US" sz="3600" b="1" dirty="0" smtClean="0">
                <a:solidFill>
                  <a:schemeClr val="tx2"/>
                </a:solidFill>
              </a:rPr>
              <a:t>Plans</a:t>
            </a:r>
            <a:endParaRPr lang="en-US" sz="3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75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OPSS - Unit Lesson Plans - Windows Internet Explor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600"/>
            <a:ext cx="9144000" cy="49226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88351" y="435582"/>
            <a:ext cx="3447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</a:rPr>
              <a:t>TOPSS Unit Plans</a:t>
            </a:r>
          </a:p>
        </p:txBody>
      </p:sp>
    </p:spTree>
    <p:extLst>
      <p:ext uri="{BB962C8B-B14F-4D97-AF65-F5344CB8AC3E}">
        <p14:creationId xmlns:p14="http://schemas.microsoft.com/office/powerpoint/2010/main" val="54778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166254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                     Mini Lesson Ideas</a:t>
            </a:r>
            <a:endParaRPr lang="en-US" sz="3200" b="1" dirty="0"/>
          </a:p>
        </p:txBody>
      </p:sp>
      <p:pic>
        <p:nvPicPr>
          <p:cNvPr id="4" name="Picture 3" descr="Mini-Lesson Outline — Pursuit of Happiness - Windows Internet Explor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090729"/>
            <a:ext cx="8915400" cy="479960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4343400" y="6400800"/>
            <a:ext cx="1612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Pass out copies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31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ni-Lesson Outline — Pursuit of Happiness - Windows Internet Explor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7662"/>
            <a:ext cx="9144000" cy="49226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88503" y="241012"/>
            <a:ext cx="35670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Mini Lesson Outline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02780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efferson’s Happiness — Pursuit of Happiness - Windows Internet Explor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6" y="1295400"/>
            <a:ext cx="9144000" cy="49226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88182" y="381000"/>
            <a:ext cx="50951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/>
              <a:t>History and other courses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41247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ktor Frankl — Pursuit of Happiness - Windows Internet Explor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7800"/>
            <a:ext cx="9144000" cy="49226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3400" y="685800"/>
            <a:ext cx="8229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History, Sociology and Psychology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92786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Pursuit of Happiness — Happiness is understandable, obtainable, and teachable - Windows Internet Explorer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524000"/>
            <a:ext cx="8686800" cy="492267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457200" y="304800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tx2"/>
                </a:solidFill>
              </a:rPr>
              <a:t>http://www.pursuit-of-happiness.org/</a:t>
            </a:r>
            <a:endParaRPr lang="en-US" sz="4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67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ristotle, Alexander and Happiness — Pursuit of Happiness - Windows Internet Explor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9144000" cy="49226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71600" y="381000"/>
            <a:ext cx="6528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History, Philosophy</a:t>
            </a:r>
            <a:endParaRPr 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810000" y="6400800"/>
            <a:ext cx="2298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Pass out copies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75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533400"/>
            <a:ext cx="800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Rebecca Haden</a:t>
            </a:r>
          </a:p>
          <a:p>
            <a:r>
              <a:rPr lang="en-US" b="1" dirty="0" smtClean="0"/>
              <a:t>PowerPoint and lesson are for reviewing the writing process and introducing the assignment for my Freshman Comp students, but I think it would work for high school as well</a:t>
            </a:r>
            <a:endParaRPr lang="en-US" b="1" dirty="0"/>
          </a:p>
        </p:txBody>
      </p:sp>
      <p:pic>
        <p:nvPicPr>
          <p:cNvPr id="4" name="Picture 3" descr="Happiness: A Writing Experience — Pursuit of Happiness - Windows Internet Explor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4511"/>
            <a:ext cx="9144000" cy="492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4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nding Athletic Flow — Pursuit of Happiness - Windows Internet Explor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0200"/>
            <a:ext cx="9144000" cy="49226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1001" y="685800"/>
            <a:ext cx="845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Sports, Physical Education and Health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57251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66800"/>
            <a:ext cx="7763959" cy="146705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286000" y="2828836"/>
            <a:ext cx="4572000" cy="252376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b="1" dirty="0"/>
              <a:t>“The Constitution only guarantees you the right to pursue happiness. You have to catch it yourself.” ~ </a:t>
            </a:r>
            <a:r>
              <a:rPr lang="en-US" sz="2800" b="1" dirty="0">
                <a:hlinkClick r:id="rId3"/>
              </a:rPr>
              <a:t>Benjamin Franklin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02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609600"/>
            <a:ext cx="7814015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“Action may not bring happiness but there is no happiness without action.” ~ </a:t>
            </a:r>
            <a:r>
              <a:rPr lang="en-US" b="1" dirty="0" smtClean="0">
                <a:solidFill>
                  <a:schemeClr val="tx2"/>
                </a:solidFill>
              </a:rPr>
              <a:t>William James</a:t>
            </a:r>
          </a:p>
          <a:p>
            <a:endParaRPr lang="en-US" b="1" dirty="0" smtClean="0"/>
          </a:p>
          <a:p>
            <a:endParaRPr lang="en-US" b="1" dirty="0" smtClean="0"/>
          </a:p>
          <a:p>
            <a:r>
              <a:rPr lang="en-US" b="1" dirty="0">
                <a:solidFill>
                  <a:schemeClr val="tx2"/>
                </a:solidFill>
              </a:rPr>
              <a:t>“Happiness is when what you think, what you say, and what you do are in harmony.” ~ </a:t>
            </a:r>
            <a:r>
              <a:rPr lang="en-US" b="1" dirty="0"/>
              <a:t>Mohandas </a:t>
            </a:r>
            <a:r>
              <a:rPr lang="en-US" b="1" dirty="0" smtClean="0"/>
              <a:t>Gandhi</a:t>
            </a:r>
          </a:p>
          <a:p>
            <a:endParaRPr lang="en-US" b="1" dirty="0">
              <a:solidFill>
                <a:schemeClr val="tx2"/>
              </a:solidFill>
            </a:endParaRPr>
          </a:p>
          <a:p>
            <a:endParaRPr lang="en-US" b="1" dirty="0" smtClean="0">
              <a:solidFill>
                <a:schemeClr val="tx2"/>
              </a:solidFill>
            </a:endParaRPr>
          </a:p>
          <a:p>
            <a:endParaRPr lang="en-US" b="1" dirty="0">
              <a:solidFill>
                <a:schemeClr val="tx2"/>
              </a:solidFill>
            </a:endParaRPr>
          </a:p>
          <a:p>
            <a:r>
              <a:rPr lang="en-US" b="1" dirty="0">
                <a:solidFill>
                  <a:srgbClr val="7030A0"/>
                </a:solidFill>
              </a:rPr>
              <a:t>“The person born with a talent they are meant to use will find their greatest happiness in using it.” ~ </a:t>
            </a:r>
            <a:r>
              <a:rPr lang="en-US" b="1" dirty="0">
                <a:solidFill>
                  <a:srgbClr val="C00000"/>
                </a:solidFill>
              </a:rPr>
              <a:t>Johann </a:t>
            </a:r>
            <a:r>
              <a:rPr lang="en-US" b="1" dirty="0" err="1">
                <a:solidFill>
                  <a:srgbClr val="C00000"/>
                </a:solidFill>
              </a:rPr>
              <a:t>Wolfang</a:t>
            </a:r>
            <a:r>
              <a:rPr lang="en-US" b="1" dirty="0">
                <a:solidFill>
                  <a:srgbClr val="C00000"/>
                </a:solidFill>
              </a:rPr>
              <a:t> von </a:t>
            </a:r>
            <a:r>
              <a:rPr lang="en-US" b="1" dirty="0" smtClean="0">
                <a:solidFill>
                  <a:srgbClr val="C00000"/>
                </a:solidFill>
              </a:rPr>
              <a:t>Goethe</a:t>
            </a:r>
          </a:p>
          <a:p>
            <a:endParaRPr lang="en-US" b="1" dirty="0">
              <a:solidFill>
                <a:srgbClr val="7030A0"/>
              </a:solidFill>
            </a:endParaRPr>
          </a:p>
          <a:p>
            <a:endParaRPr lang="en-US" b="1" dirty="0" smtClean="0">
              <a:solidFill>
                <a:srgbClr val="7030A0"/>
              </a:solidFill>
            </a:endParaRPr>
          </a:p>
          <a:p>
            <a:endParaRPr lang="en-US" b="1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C00000"/>
                </a:solidFill>
              </a:rPr>
              <a:t>“Happiness is the meaning and purpose of life, the whole aim and end of human existence.” ~ </a:t>
            </a:r>
            <a:r>
              <a:rPr lang="en-US" b="1" dirty="0" smtClean="0">
                <a:solidFill>
                  <a:srgbClr val="C00000"/>
                </a:solidFill>
                <a:hlinkClick r:id="" action="ppaction://hlinkfile"/>
              </a:rPr>
              <a:t>Aristotle</a:t>
            </a:r>
            <a:endParaRPr lang="en-US" b="1" dirty="0" smtClean="0">
              <a:solidFill>
                <a:srgbClr val="C00000"/>
              </a:solidFill>
            </a:endParaRPr>
          </a:p>
          <a:p>
            <a:endParaRPr lang="en-US" b="1" dirty="0">
              <a:solidFill>
                <a:srgbClr val="C00000"/>
              </a:solidFill>
            </a:endParaRPr>
          </a:p>
          <a:p>
            <a:endParaRPr lang="en-US" b="1" dirty="0" smtClean="0">
              <a:solidFill>
                <a:srgbClr val="00B0F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  <a:latin typeface="Lucida Handwriting" pitchFamily="66" charset="0"/>
              </a:rPr>
              <a:t>Thank you for attending our session today!!!! Have a happy day and a great semester!</a:t>
            </a:r>
            <a:endParaRPr lang="en-US" b="1" dirty="0">
              <a:solidFill>
                <a:srgbClr val="00B0F0"/>
              </a:solidFill>
              <a:latin typeface="Lucida Handwriting" pitchFamily="66" charset="0"/>
            </a:endParaRPr>
          </a:p>
          <a:p>
            <a:r>
              <a:rPr lang="en-US" b="1" dirty="0" smtClean="0">
                <a:solidFill>
                  <a:srgbClr val="7030A0"/>
                </a:solidFill>
              </a:rPr>
              <a:t>                                                   </a:t>
            </a:r>
            <a:r>
              <a:rPr lang="en-US" b="1" dirty="0" smtClean="0">
                <a:solidFill>
                  <a:srgbClr val="7030A0"/>
                </a:solidFill>
                <a:latin typeface="Lucida Handwriting" pitchFamily="66" charset="0"/>
              </a:rPr>
              <a:t>Debby and Mark</a:t>
            </a:r>
            <a:endParaRPr lang="en-US" b="1" dirty="0">
              <a:solidFill>
                <a:srgbClr val="7030A0"/>
              </a:solidFill>
              <a:latin typeface="Lucida Handwriting" pitchFamily="66" charset="0"/>
            </a:endParaRPr>
          </a:p>
          <a:p>
            <a:endParaRPr lang="en-U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51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eaching Resources — Pursuit of Happiness - Windows Internet Explor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676400"/>
            <a:ext cx="8763000" cy="467654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2620565" y="609600"/>
            <a:ext cx="34780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Teaching Resources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19992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eaching Resources — Pursuit of Happiness - Windows Internet Explor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6800"/>
            <a:ext cx="9144000" cy="5562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65292" y="457200"/>
            <a:ext cx="51409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Multimedia and </a:t>
            </a:r>
            <a:r>
              <a:rPr lang="en-US" sz="3200" b="1" dirty="0" err="1" smtClean="0"/>
              <a:t>PowerPoints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29139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eaching Resources — Pursuit of Happiness - Windows Internet Explor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751517"/>
            <a:ext cx="8763000" cy="463551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2220094" y="609600"/>
            <a:ext cx="56903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Syllabi – College and HS samples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75958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ength of Time for Curriculum and Webquest — Pursuit of Happiness - Windows Internet Explor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09" y="1447800"/>
            <a:ext cx="8811492" cy="467654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2895600" y="304799"/>
            <a:ext cx="31390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Curriculum Ideas 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87132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ength of Time for Curriculum and Webquest — Pursuit of Happiness - Windows Internet Explor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8" y="1295400"/>
            <a:ext cx="8763001" cy="492267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990600" y="152400"/>
            <a:ext cx="7391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/>
              <a:t>WebQuests</a:t>
            </a:r>
            <a:r>
              <a:rPr lang="en-US" sz="3200" b="1" dirty="0" smtClean="0"/>
              <a:t>, Wiki’s and Blogs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92812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etPsyched - home - Windows Internet Explor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600200"/>
            <a:ext cx="8763000" cy="492267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TextBox 3"/>
          <p:cNvSpPr txBox="1"/>
          <p:nvPr/>
        </p:nvSpPr>
        <p:spPr>
          <a:xfrm>
            <a:off x="34636" y="457200"/>
            <a:ext cx="876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               </a:t>
            </a:r>
            <a:r>
              <a:rPr lang="en-US" sz="3200" b="1" dirty="0" smtClean="0">
                <a:solidFill>
                  <a:schemeClr val="tx2"/>
                </a:solidFill>
              </a:rPr>
              <a:t> http://getpsyched.wikispaces.com/</a:t>
            </a:r>
            <a:endParaRPr lang="en-US" sz="3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38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etPsyched - Project Happiness - Windows Internet Explor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219200"/>
            <a:ext cx="8839200" cy="51054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TextBox 3"/>
          <p:cNvSpPr txBox="1"/>
          <p:nvPr/>
        </p:nvSpPr>
        <p:spPr>
          <a:xfrm>
            <a:off x="1371600" y="381000"/>
            <a:ext cx="594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2"/>
                </a:solidFill>
              </a:rPr>
              <a:t>Get Psyched! Wiki</a:t>
            </a:r>
            <a:endParaRPr lang="en-US" sz="3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96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259</Words>
  <Application>Microsoft Office PowerPoint</Application>
  <PresentationFormat>On-screen Show (4:3)</PresentationFormat>
  <Paragraphs>43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TEACHING ABOUT HAPPINESS:  THE SCIENCE, THE PHILOSOPHY AND THE HYPE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Debby</dc:creator>
  <cp:lastModifiedBy>Debby</cp:lastModifiedBy>
  <cp:revision>24</cp:revision>
  <dcterms:created xsi:type="dcterms:W3CDTF">2011-08-21T11:40:53Z</dcterms:created>
  <dcterms:modified xsi:type="dcterms:W3CDTF">2011-09-20T11:38:01Z</dcterms:modified>
</cp:coreProperties>
</file>